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441" r:id="rId5"/>
    <p:sldId id="540" r:id="rId6"/>
    <p:sldId id="442" r:id="rId7"/>
    <p:sldId id="343" r:id="rId8"/>
    <p:sldId id="443" r:id="rId9"/>
    <p:sldId id="444" r:id="rId10"/>
    <p:sldId id="445" r:id="rId11"/>
    <p:sldId id="551" r:id="rId12"/>
    <p:sldId id="545" r:id="rId13"/>
    <p:sldId id="552" r:id="rId14"/>
    <p:sldId id="554" r:id="rId15"/>
    <p:sldId id="550"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Karuppasamy</a:t>
            </a:r>
            <a:r>
              <a:rPr lang="en-US" sz="1100" dirty="0">
                <a:solidFill>
                  <a:schemeClr val="bg1"/>
                </a:solidFill>
              </a:rPr>
              <a:t> c	</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922221104023</a:t>
            </a: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6" name="Picture 5">
            <a:extLst>
              <a:ext uri="{FF2B5EF4-FFF2-40B4-BE49-F238E27FC236}">
                <a16:creationId xmlns:a16="http://schemas.microsoft.com/office/drawing/2014/main" id="{267A9159-E206-DD67-21C9-07074E6FC8D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25E67C48-8949-D758-A938-B1882521E60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134935" y="113152"/>
            <a:ext cx="4830030" cy="312688"/>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138499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lang="en-US" altLang="en-US" dirty="0" err="1">
                <a:solidFill>
                  <a:schemeClr val="tx1"/>
                </a:solidFill>
                <a:latin typeface="Arial" panose="020B0604020202020204" pitchFamily="34" charset="0"/>
              </a:rPr>
              <a:t>unauthorised</a:t>
            </a:r>
            <a:r>
              <a:rPr lang="en-US" altLang="en-US" dirty="0">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03B6BE62-E245-CFD3-EFB1-B11D65DD0B7F}"/>
              </a:ext>
            </a:extLst>
          </p:cNvPr>
          <p:cNvPicPr>
            <a:picLocks noChangeAspect="1"/>
          </p:cNvPicPr>
          <p:nvPr/>
        </p:nvPicPr>
        <p:blipFill>
          <a:blip r:embed="rId3"/>
          <a:stretch>
            <a:fillRect/>
          </a:stretch>
        </p:blipFill>
        <p:spPr>
          <a:xfrm>
            <a:off x="914399" y="895265"/>
            <a:ext cx="7028034" cy="395326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586</TotalTime>
  <Words>827</Words>
  <Application>Microsoft Office PowerPoint</Application>
  <PresentationFormat>On-screen Show (16:9)</PresentationFormat>
  <Paragraphs>80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Harikrishnan Arumugam</cp:lastModifiedBy>
  <cp:revision>164</cp:revision>
  <dcterms:modified xsi:type="dcterms:W3CDTF">2024-04-11T14:52:29Z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